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0CB18-B4BD-BD51-7533-A599DEFC5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62D6B4-0324-8B0D-92E2-A09B63C4D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209F5A-BFD4-7C0B-C4B9-F011A134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003D92-DE3A-5E42-7D4F-29A54D81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F1779-095C-2A26-E1BA-63577A288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0571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90773-4C51-6838-6582-6FED74C95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E52CD7-7817-7731-3CCA-5E7A46A0B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4793AC-311F-8D01-F824-5C509EC68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C8E6CF-D5D2-91F0-FB76-359252214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461CFA-0255-5C7B-F430-B04AC0404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5316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89937-7D8E-49A4-8E90-2A90A54E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4D8412-D702-21C0-4537-137F95404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307C59-9947-3426-78FA-7250CC4DB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114E19-2B5B-AD66-29EB-64A4C8D10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6CE6DF-5EE8-E1BF-C2B2-E3F85CFCC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1372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48589-E88F-A898-EFAD-A830B702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A3ACAB-E507-0F06-6370-932BAF83AA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4D89CE-6E00-65B7-240E-5F5B15C51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AA8E2F-68DA-5AFB-2119-7F397821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86358A-2F4D-2877-7DFE-716B49138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2ECF38-1781-5C63-7891-2157669A3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4585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E5AE7-7594-3684-3D05-8C309E2A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CBBC8C-A11E-ABEA-2558-1D8420C98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734341-F914-AED0-46F2-24D63C4D3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4F9934D-D09C-776B-757A-2CCDAB1F9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6813833-CDE4-94DE-F7D9-D447D622BA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C65819-5BA0-EF45-187B-1497E670B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F64E95-C8DA-3C7E-C286-2C402FFB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6B8FF1-4EB3-1519-1AD1-F0D2D4022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57646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CE794D-0AE6-0B48-E9D8-E881E255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49F2BC8-C71A-36BF-6306-D007A3A07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F11E49-2E30-93B6-81BB-637BAB133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FD1336-F9BD-B242-C4B9-96C9CB92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7375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B3E6C5-30BD-6886-9465-6E3E0F51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DA802-9131-3C24-D5CE-BF136480C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C8E7C0-D729-E40E-E318-2089D2AD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8266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35A4B-5948-09C8-BD02-96EFD34C7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1C295D-74B2-71D2-FB82-9657BEC7F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3C74C5-8DBD-C58C-29B6-1A299B367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0E5A3E-A734-2569-1945-A1E86ECD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FE0A1B-6860-6A0F-E9ED-28C7C8F64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9F8524-4EBA-7040-01E5-8E682B88E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46335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55510-793F-2958-5D54-31110C7D0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A2A58CC-BB28-D82F-0C49-A5F50ADD3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FABE6B-88CA-C43F-80FE-1677EB48B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8B311F-5269-D3AC-9734-0EC07333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75F15C-03FB-8B9D-DCFC-695C00570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0D63B8-4AE8-F54B-91EB-6EDE8279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3563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FABF5-F76E-DE3B-4847-5C111E345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547C444-0DBF-6C1F-F53B-814FEC0E3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8FF691-0220-090D-1FB5-8D35C8D04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23729-A91F-7771-1409-6DDECD07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5967F9-474B-D656-00C0-5A408E100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841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85293B9-09BC-70E8-108A-CB0B988A1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FAE276-1A0C-1EB2-CA43-7AC862703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BA512A-0657-D656-43E2-04D2C9D0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310EF-CE04-214C-7CA7-C27CB2B7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A251F2-AD77-E836-9D21-08BD22F3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55838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515F52D-A5F7-A36A-A954-D3E2C5198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A08851-0CCC-F16E-DF9B-854228CE2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9E9BEC-F229-2A99-669A-45CE5C4B1E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5160F-610E-405D-9E99-D6DEF368C8A5}" type="datetimeFigureOut">
              <a:rPr lang="es-EC" smtClean="0"/>
              <a:t>26/2/2026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470572-7E78-62BA-0F3E-C5030D4545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6F2687-1CEA-46E2-E04D-5B4656200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2C4F9-6239-4D0F-9F76-FBE8D9CA88E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163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AFBFA-98C0-CDA5-525F-DD6F33175B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Red datos </a:t>
            </a: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AD8BF4-71BB-9A8B-ACF1-3E13BE18F1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4400" dirty="0"/>
              <a:t>Edificio de Gobierno</a:t>
            </a:r>
            <a:endParaRPr lang="es-EC" sz="4400" dirty="0"/>
          </a:p>
        </p:txBody>
      </p:sp>
    </p:spTree>
    <p:extLst>
      <p:ext uri="{BB962C8B-B14F-4D97-AF65-F5344CB8AC3E}">
        <p14:creationId xmlns:p14="http://schemas.microsoft.com/office/powerpoint/2010/main" val="131491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AC6C4C-E813-C138-C420-31B55EF7C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Condiciones de cableado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A21B41-A563-1B60-D1BA-8E1E5586C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Realizo inventario ( salida de datos)</a:t>
            </a:r>
          </a:p>
          <a:p>
            <a:r>
              <a:rPr lang="es-ES" dirty="0"/>
              <a:t>Identificación ( Etiquetado ,momentáneo)</a:t>
            </a:r>
          </a:p>
          <a:p>
            <a:r>
              <a:rPr lang="es-ES" dirty="0"/>
              <a:t>Pruebas de mapeó y escaneo </a:t>
            </a: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981AA1-58A3-4275-C218-D841013FD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535" y="3641673"/>
            <a:ext cx="6297057" cy="244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61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FE1CD-0CB1-35CF-0373-4836B705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0188549-D3A1-5511-74E5-0710C87DF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73221"/>
            <a:ext cx="10515600" cy="325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8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BC45C-3B1F-FE6C-0CDC-6AD7AEB69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Resultados de pruebas</a:t>
            </a:r>
            <a:endParaRPr lang="es-EC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A1E1A25-8B44-CBEF-2802-2E4A9D20B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365" y="1541025"/>
            <a:ext cx="3264094" cy="4338567"/>
          </a:xfrm>
          <a:prstGeom prst="rect">
            <a:avLst/>
          </a:prstGeom>
        </p:spPr>
      </p:pic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C94826AC-D889-DA7F-452A-7DB307B83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805" y="1424283"/>
            <a:ext cx="3733875" cy="496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47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EA9CA-3D98-3612-3A4E-F99E61410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Etiquetado parcial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F0035B6-DB35-76EB-0C67-F3BE9C8DD7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73" y="1781411"/>
            <a:ext cx="3544127" cy="26664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7F7FA15-7E9D-815F-5D33-AA449E52C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477" y="1543666"/>
            <a:ext cx="3943169" cy="524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9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BD9BB-DB08-07CA-3868-78A00164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Inventario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F68468-645C-B8C6-5E0F-2E0F4AA36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Planta alta  salidas disponibles 23</a:t>
            </a:r>
          </a:p>
          <a:p>
            <a:r>
              <a:rPr lang="es-ES" dirty="0"/>
              <a:t>Por necesidades 8 salidas ( impresoras </a:t>
            </a:r>
            <a:r>
              <a:rPr lang="es-ES" dirty="0" err="1"/>
              <a:t>Wi</a:t>
            </a:r>
            <a:r>
              <a:rPr lang="es-ES" dirty="0"/>
              <a:t>-Fi, usuario)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7681585-552C-DF29-933C-1C99B269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7" y="2852928"/>
            <a:ext cx="2271939" cy="30198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5E750DA-64FE-0D4F-5956-64447FEAC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45" y="2852928"/>
            <a:ext cx="2271939" cy="30198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BC5038-A48B-C190-1A0F-FFCB0ED66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656" y="2852927"/>
            <a:ext cx="2271939" cy="301981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DFD6B73-98D4-6D3C-D392-157C8E311E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528" y="2852928"/>
            <a:ext cx="2271939" cy="301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88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A19F3-F0E8-E5E3-BC52-919E8D0B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Arquitectura  de la red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ED2235-8604-2D65-1394-B6148B31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3578"/>
            <a:ext cx="10515600" cy="4351338"/>
          </a:xfrm>
        </p:spPr>
        <p:txBody>
          <a:bodyPr/>
          <a:lstStyle/>
          <a:p>
            <a:r>
              <a:rPr lang="es-ES" dirty="0"/>
              <a:t>Red Plana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578DAE-E90B-E831-6CB7-8BA568FE3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867" y="1027906"/>
            <a:ext cx="2676525" cy="17145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22C6F8E-A772-7FB4-C5C6-7EB094A8D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17" y="3198678"/>
            <a:ext cx="4599758" cy="236601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7E54FAE-6473-2ED9-CD02-118B79DBE415}"/>
              </a:ext>
            </a:extLst>
          </p:cNvPr>
          <p:cNvSpPr txBox="1"/>
          <p:nvPr/>
        </p:nvSpPr>
        <p:spPr>
          <a:xfrm>
            <a:off x="6501384" y="5815584"/>
            <a:ext cx="1609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Sw</a:t>
            </a:r>
            <a:r>
              <a:rPr lang="es-ES" dirty="0"/>
              <a:t> Sala Juntas</a:t>
            </a:r>
            <a:endParaRPr lang="es-EC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54A396-ED1C-D3CB-4F91-FD2121C6B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22" y="3090672"/>
            <a:ext cx="5083356" cy="258202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634FDF0-300B-3BEC-54FA-097135098C1B}"/>
              </a:ext>
            </a:extLst>
          </p:cNvPr>
          <p:cNvSpPr txBox="1"/>
          <p:nvPr/>
        </p:nvSpPr>
        <p:spPr>
          <a:xfrm>
            <a:off x="1033272" y="5815584"/>
            <a:ext cx="1563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Sw</a:t>
            </a:r>
            <a:r>
              <a:rPr lang="es-ES" dirty="0"/>
              <a:t> Métodos</a:t>
            </a:r>
            <a:endParaRPr lang="es-EC" dirty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AE31BA1-8926-BC1C-5370-6E6DE93F84B9}"/>
              </a:ext>
            </a:extLst>
          </p:cNvPr>
          <p:cNvCxnSpPr/>
          <p:nvPr/>
        </p:nvCxnSpPr>
        <p:spPr>
          <a:xfrm>
            <a:off x="3886200" y="3364992"/>
            <a:ext cx="328269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9963397-EB3A-9916-EF6D-EF3EA4082366}"/>
              </a:ext>
            </a:extLst>
          </p:cNvPr>
          <p:cNvCxnSpPr>
            <a:cxnSpLocks/>
          </p:cNvCxnSpPr>
          <p:nvPr/>
        </p:nvCxnSpPr>
        <p:spPr>
          <a:xfrm>
            <a:off x="7168896" y="3364992"/>
            <a:ext cx="0" cy="10166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889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EB9C5-476E-9790-9851-C8627640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Servicios contratados 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127E27-62E3-B410-B6DC-16B8210531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17" y="1825624"/>
            <a:ext cx="2747426" cy="36518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0584DC5-1C6D-2E20-BB6C-8FD9ADEA0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9" y="1825625"/>
            <a:ext cx="2747427" cy="365182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481837-3783-B843-3A11-FDA0270E87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85" y="1825623"/>
            <a:ext cx="2747426" cy="365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14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71F03-6A5D-ADBF-B8EE-8D5A36A1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Líneas telefónicas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B43BE65-9036-2CF7-E375-2C314FDAB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045" y="2639279"/>
            <a:ext cx="2143125" cy="21431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0A21DE-3133-9F2B-B98A-31A33A05B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59" y="2642523"/>
            <a:ext cx="2145978" cy="213988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442F163-2537-B36C-8FCD-1B6CF78EEC56}"/>
              </a:ext>
            </a:extLst>
          </p:cNvPr>
          <p:cNvSpPr txBox="1"/>
          <p:nvPr/>
        </p:nvSpPr>
        <p:spPr>
          <a:xfrm>
            <a:off x="1645920" y="4782496"/>
            <a:ext cx="144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5522118128</a:t>
            </a:r>
            <a:endParaRPr lang="es-EC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313C885-5BE5-DCCE-20D8-AE52F7A1873B}"/>
              </a:ext>
            </a:extLst>
          </p:cNvPr>
          <p:cNvSpPr txBox="1"/>
          <p:nvPr/>
        </p:nvSpPr>
        <p:spPr>
          <a:xfrm>
            <a:off x="8129016" y="4873752"/>
            <a:ext cx="1380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5589402121</a:t>
            </a:r>
            <a:endParaRPr lang="es-EC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379201-EF41-74D8-DE9D-12387DD5EBCE}"/>
              </a:ext>
            </a:extLst>
          </p:cNvPr>
          <p:cNvSpPr txBox="1"/>
          <p:nvPr/>
        </p:nvSpPr>
        <p:spPr>
          <a:xfrm>
            <a:off x="8247888" y="5385816"/>
            <a:ext cx="157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30 llamadas a celulares y locales</a:t>
            </a:r>
            <a:endParaRPr lang="es-EC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0B996B2-28A8-7CEE-C956-666644E437B9}"/>
              </a:ext>
            </a:extLst>
          </p:cNvPr>
          <p:cNvSpPr txBox="1"/>
          <p:nvPr/>
        </p:nvSpPr>
        <p:spPr>
          <a:xfrm>
            <a:off x="1975104" y="5385816"/>
            <a:ext cx="165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 </a:t>
            </a:r>
            <a:r>
              <a:rPr lang="es-ES" dirty="0" err="1"/>
              <a:t>llamdas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66655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51DF2-C8C1-FF80-1DCA-199E0B6A4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Mejoras de la red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6E36B0-4917-D48E-71D0-9A6986D31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Independizar el servicio de la planta alta ( servicio en usos múltiple)</a:t>
            </a:r>
          </a:p>
          <a:p>
            <a:r>
              <a:rPr lang="es-ES" dirty="0"/>
              <a:t>Colocar salidas adicionales en los departamentos</a:t>
            </a:r>
          </a:p>
          <a:p>
            <a:r>
              <a:rPr lang="es-ES" dirty="0"/>
              <a:t>Colocar  Salidas en </a:t>
            </a:r>
            <a:r>
              <a:rPr lang="es-ES" dirty="0" err="1"/>
              <a:t>Pachs</a:t>
            </a:r>
            <a:r>
              <a:rPr lang="es-ES" dirty="0"/>
              <a:t> Panel y etiquetar y rematar  baja nomas.</a:t>
            </a:r>
          </a:p>
          <a:p>
            <a:r>
              <a:rPr lang="es-ES" dirty="0"/>
              <a:t>Hacer una red por cada Departamento </a:t>
            </a:r>
            <a:r>
              <a:rPr lang="es-ES" dirty="0" err="1"/>
              <a:t>VLANs</a:t>
            </a:r>
            <a:r>
              <a:rPr lang="es-ES" dirty="0"/>
              <a:t>.</a:t>
            </a:r>
          </a:p>
          <a:p>
            <a:r>
              <a:rPr lang="es-ES" dirty="0"/>
              <a:t>Condicionar los puertos por ancho </a:t>
            </a:r>
            <a:r>
              <a:rPr lang="es-ES"/>
              <a:t>de banda.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32797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38410-CE6F-D54F-94E1-D243044AD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E65E08-81B6-2FDB-3D7D-690C6F06E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77589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123</Words>
  <Application>Microsoft Office PowerPoint</Application>
  <PresentationFormat>Panorámica</PresentationFormat>
  <Paragraphs>27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Red datos </vt:lpstr>
      <vt:lpstr>Condiciones de cableado</vt:lpstr>
      <vt:lpstr>Presentación de PowerPoint</vt:lpstr>
      <vt:lpstr>Resultados de pruebas</vt:lpstr>
      <vt:lpstr>Etiquetado parcial</vt:lpstr>
      <vt:lpstr>Inventario</vt:lpstr>
      <vt:lpstr>Arquitectura  de la red</vt:lpstr>
      <vt:lpstr>Servicios contratados </vt:lpstr>
      <vt:lpstr>Líneas telefónicas</vt:lpstr>
      <vt:lpstr>Mejoras de la red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Administrador</dc:creator>
  <cp:lastModifiedBy>Administrador</cp:lastModifiedBy>
  <cp:revision>3</cp:revision>
  <dcterms:created xsi:type="dcterms:W3CDTF">2026-02-25T19:14:00Z</dcterms:created>
  <dcterms:modified xsi:type="dcterms:W3CDTF">2026-02-26T17:48:50Z</dcterms:modified>
</cp:coreProperties>
</file>